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6858000" cy="9144000" type="screen4x3"/>
  <p:notesSz cx="6858000" cy="92964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088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651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651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2120900" y="696912"/>
            <a:ext cx="2616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399" cy="4183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2971799" cy="4651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829675"/>
            <a:ext cx="2971799" cy="4651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2135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416425"/>
            <a:ext cx="5486399" cy="418306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696913"/>
            <a:ext cx="2616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757662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514350" y="2840567"/>
            <a:ext cx="5829299" cy="19600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411691" y="2064809"/>
            <a:ext cx="6034616" cy="617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1842558" y="3495676"/>
            <a:ext cx="7802033" cy="1543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-1300691" y="2009776"/>
            <a:ext cx="7802033" cy="45148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42900" y="2133600"/>
            <a:ext cx="6172199" cy="60346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541735" y="5875867"/>
            <a:ext cx="5829299" cy="181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541735" y="3875617"/>
            <a:ext cx="5829299" cy="20002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42900" y="2133600"/>
            <a:ext cx="3028949" cy="60346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3486150" y="2133600"/>
            <a:ext cx="3028949" cy="60346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342900" y="2046816"/>
            <a:ext cx="3030140" cy="8530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342900" y="2899833"/>
            <a:ext cx="3030140" cy="52683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3"/>
          </p:nvPr>
        </p:nvSpPr>
        <p:spPr>
          <a:xfrm>
            <a:off x="3483769" y="2046816"/>
            <a:ext cx="3031331" cy="8530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4"/>
          </p:nvPr>
        </p:nvSpPr>
        <p:spPr>
          <a:xfrm>
            <a:off x="3483769" y="2899833"/>
            <a:ext cx="3031331" cy="52683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342900" y="364066"/>
            <a:ext cx="2256235" cy="154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2681286" y="364066"/>
            <a:ext cx="3833812" cy="78041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342900" y="1913466"/>
            <a:ext cx="2256235" cy="62547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344216" y="6400800"/>
            <a:ext cx="4114800" cy="7556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344216" y="817033"/>
            <a:ext cx="4114800" cy="5486399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344216" y="7156450"/>
            <a:ext cx="4114800" cy="10731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342900" y="2133600"/>
            <a:ext cx="6172199" cy="60346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199" cy="48683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 t="14170" b="-14170"/>
          <a:stretch/>
        </p:blipFill>
        <p:spPr>
          <a:xfrm>
            <a:off x="2197442" y="160305"/>
            <a:ext cx="2286000" cy="8148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2040672" y="1112838"/>
            <a:ext cx="24429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NIKE  SWIM 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 SALES PROGRAM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255375" y="2012425"/>
            <a:ext cx="6520199" cy="36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REQUIREMENTS: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Minimal suit purchase required through authorized Nike team dealer.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 must register with authorized Nike team dealer.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 BENEFITS: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 discount earned on all Nike Swim products. 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Free GWP for each team suit purchased. 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COACH BENEFITS: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Nike coaches Polo &amp; Tee shirt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1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REQUI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MENTS: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Buy 18 or more team suits and receive 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r>
              <a:rPr lang="en-US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 discount</a:t>
            </a:r>
            <a:r>
              <a:rPr lang="en-US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 all items purchased.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Plus receive 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</a:t>
            </a:r>
            <a:r>
              <a:rPr lang="en-US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coaches polo,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</a:t>
            </a:r>
            <a:r>
              <a:rPr lang="en-US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tee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’s</a:t>
            </a:r>
            <a:r>
              <a:rPr lang="en-US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and free GWP with each team suit purchased.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331575" y="5870587"/>
            <a:ext cx="6367800" cy="1292213"/>
          </a:xfrm>
          <a:prstGeom prst="rect">
            <a:avLst/>
          </a:prstGeom>
          <a:noFill/>
          <a:ln w="952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buNone/>
            </a:pP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LIMITATIONS AND EXCLUSIONS</a:t>
            </a:r>
          </a:p>
          <a:p>
            <a:pPr marL="285750" marR="0" lvl="0" indent="-2984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Discount excluded on  Bags , Grab bag suits and Team Apparel,   (as defined in the Nike catalog) </a:t>
            </a:r>
          </a:p>
          <a:p>
            <a:pPr marL="285750" marR="0" lvl="0" indent="-2984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GWP good while supplies last. ( 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GWP</a:t>
            </a:r>
            <a:r>
              <a:rPr lang="en-US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water bottle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string bag or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substitute item(s)</a:t>
            </a:r>
            <a:r>
              <a:rPr lang="en-US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based on availability)</a:t>
            </a:r>
          </a:p>
          <a:p>
            <a:pPr marL="285750" marR="0" lvl="0" indent="-2984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 discount  valid only one time per team order.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228600" y="7636124"/>
            <a:ext cx="6367800" cy="138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Registration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 Name:   _________________________________________________________  </a:t>
            </a:r>
            <a:r>
              <a:rPr lang="en-US" sz="1200" b="0" i="0" u="sng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Address:   ____________________________________________________________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E-mail &amp; Phone:   ______________________________________________________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Nike Swim Dealer:   ____________________________________________________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Date: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_______________________________________________________________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5775150" y="8768150"/>
            <a:ext cx="924299" cy="2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US" sz="900"/>
              <a:t>4/10/2015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MUTSCHLER</dc:creator>
  <cp:lastModifiedBy>Jeannie Belew</cp:lastModifiedBy>
  <cp:revision>2</cp:revision>
  <dcterms:modified xsi:type="dcterms:W3CDTF">2015-04-15T17:13:19Z</dcterms:modified>
</cp:coreProperties>
</file>