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8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2120900" y="696912"/>
            <a:ext cx="2616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399" cy="4183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799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829675"/>
            <a:ext cx="2971799" cy="4651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213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399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5766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411691" y="2064809"/>
            <a:ext cx="6034616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1842558" y="3495676"/>
            <a:ext cx="7802033" cy="154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-1300691" y="2009776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348615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t="14170" b="-14170"/>
          <a:stretch/>
        </p:blipFill>
        <p:spPr>
          <a:xfrm>
            <a:off x="2197442" y="160305"/>
            <a:ext cx="2286000" cy="8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2040672" y="1112838"/>
            <a:ext cx="24429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NIKE  SWIM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SALES PROGRAM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55375" y="2012425"/>
            <a:ext cx="6520199" cy="36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REQUIREMENTS: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Minimal suit purchase required through authorized Nike team dealer.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must register with authorized Nike team dealer.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BENEFITS: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discount earned on all Nike Swim products.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GWP for each team suit purchased.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COACH BENEFITS: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Nike coaches Polo &amp; Tee shirt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MENTS: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 18 or more team suits and receive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discount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all items purchased.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Plus receive 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coaches polo,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tee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free GWP with each team suit purchased.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31575" y="5870587"/>
            <a:ext cx="6367800" cy="1292213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 AND EXCLUSIONS</a:t>
            </a:r>
          </a:p>
          <a:p>
            <a:pPr marL="285750" marR="0" lvl="0" indent="-298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Discount excluded on  Bags , Grab bag suits and Team Apparel,   (as defined in the Nike catalog) </a:t>
            </a:r>
          </a:p>
          <a:p>
            <a:pPr marL="285750" marR="0" lvl="0" indent="-298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GWP good while supplies last. (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GWP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water bottle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bag or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substitute item(s)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based on availability)</a:t>
            </a:r>
          </a:p>
          <a:p>
            <a:pPr marL="285750" marR="0" lvl="0" indent="-298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discount  valid only one time per team order.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28600" y="7636124"/>
            <a:ext cx="6367800" cy="138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Name:   _________________________________________________________  </a:t>
            </a:r>
            <a:r>
              <a:rPr lang="en-US" sz="1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Address:   ____________________________________________________________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&amp; Phone:   ______________________________________________________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Nike Swim Dealer:   ____________________________________________________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Date: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_______________________________________________________________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775150" y="8768150"/>
            <a:ext cx="924299" cy="2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900"/>
              <a:t>4/10/2015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MUTSCHLER</dc:creator>
  <cp:lastModifiedBy>Jeannie Belew</cp:lastModifiedBy>
  <cp:revision>2</cp:revision>
  <dcterms:modified xsi:type="dcterms:W3CDTF">2015-04-15T17:13:19Z</dcterms:modified>
</cp:coreProperties>
</file>